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hpNRntGTS508UnFdUdJ69p6KtV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1588c95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dc1588c95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c1588c95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dc1588c95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c1588c95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dc1588c95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c1588c95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dc1588c95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c1588c95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dc1588c95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c1588c9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dc1588c9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bf8a1750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bf8a1750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c1588c9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dc1588c9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1588c95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dc1588c9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c1588c9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dc1588c9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c1588c95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dc1588c95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c1588c95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dc1588c95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c1588c95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dc1588c95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c1588c95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dc1588c95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c1588c956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dc1588c956_0_165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1dc1588c956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dc1588c956_0_165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Item set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1dc1588c956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50" y="1118325"/>
            <a:ext cx="5036399" cy="32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dc1588c956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dc1588c956_0_202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1dc1588c956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dc1588c956_0_202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Item set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1dc1588c956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50" y="766915"/>
            <a:ext cx="5036399" cy="32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dc1588c956_0_202"/>
          <p:cNvSpPr/>
          <p:nvPr/>
        </p:nvSpPr>
        <p:spPr>
          <a:xfrm>
            <a:off x="4078900" y="417147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Suporte - frequência = total/totalQueAssitiu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dc1588c956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dc1588c956_0_174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1dc1588c956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dc1588c956_0_174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Item set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dc1588c956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50" y="766915"/>
            <a:ext cx="5036399" cy="32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dc1588c956_0_174"/>
          <p:cNvSpPr/>
          <p:nvPr/>
        </p:nvSpPr>
        <p:spPr>
          <a:xfrm>
            <a:off x="4078900" y="417147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Suporte - frequência = 60%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dc1588c956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dc1588c956_0_18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1dc1588c956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dc1588c956_0_183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Confiança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dc1588c956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825" y="870350"/>
            <a:ext cx="5233051" cy="33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dc1588c956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dc1588c956_0_19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dc1588c956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dc1588c956_0_193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Confiança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dc1588c956_0_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825" y="693650"/>
            <a:ext cx="5233051" cy="3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c1588c956_0_193"/>
          <p:cNvSpPr/>
          <p:nvPr/>
        </p:nvSpPr>
        <p:spPr>
          <a:xfrm>
            <a:off x="4078900" y="417147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Confiança = </a:t>
            </a:r>
            <a:r>
              <a:rPr b="1" lang="pt-BR">
                <a:solidFill>
                  <a:schemeClr val="lt1"/>
                </a:solidFill>
              </a:rPr>
              <a:t>assistiuA/assistiuB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dc1588c956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dc1588c956_0_211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1dc1588c956_0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dc1588c956_0_211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Confiança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1dc1588c956_0_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825" y="693650"/>
            <a:ext cx="5233051" cy="3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dc1588c956_0_211"/>
          <p:cNvSpPr/>
          <p:nvPr/>
        </p:nvSpPr>
        <p:spPr>
          <a:xfrm>
            <a:off x="4078900" y="417147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Confiança = </a:t>
            </a:r>
            <a:r>
              <a:rPr b="1" lang="pt-BR">
                <a:solidFill>
                  <a:schemeClr val="lt1"/>
                </a:solidFill>
              </a:rPr>
              <a:t>5/6 = 0.83 = 83%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bf8a1750c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bf8a1750c_5_1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bf8a1750c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dbf8a1750c_5_1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dbf8a1750c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148" y="854425"/>
            <a:ext cx="1386426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dbf8a1750c_5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800" y="2387963"/>
            <a:ext cx="1761725" cy="251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g1dbf8a1750c_5_1"/>
          <p:cNvCxnSpPr/>
          <p:nvPr/>
        </p:nvCxnSpPr>
        <p:spPr>
          <a:xfrm>
            <a:off x="5894786" y="3607713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g1dbf8a1750c_5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874" y="2352839"/>
            <a:ext cx="1761725" cy="258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dc1588c95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dc1588c956_0_17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1dc1588c956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dc1588c956_0_17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dc1588c956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900" y="824163"/>
            <a:ext cx="1761725" cy="251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g1dc1588c956_0_17"/>
          <p:cNvCxnSpPr/>
          <p:nvPr/>
        </p:nvCxnSpPr>
        <p:spPr>
          <a:xfrm>
            <a:off x="5958411" y="1970588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g1dc1588c956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074" y="824164"/>
            <a:ext cx="1761725" cy="258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c1588c956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650" y="3925988"/>
            <a:ext cx="26193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dc1588c956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dc1588c956_0_44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1dc1588c956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dc1588c956_0_44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1dc1588c956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900" y="824163"/>
            <a:ext cx="1761725" cy="251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g1dc1588c956_0_44"/>
          <p:cNvCxnSpPr/>
          <p:nvPr/>
        </p:nvCxnSpPr>
        <p:spPr>
          <a:xfrm>
            <a:off x="5958411" y="1970588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g1dc1588c956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074" y="824164"/>
            <a:ext cx="1761725" cy="258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dc1588c956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663" y="3631588"/>
            <a:ext cx="2619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dc1588c956_0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4263" y="4274688"/>
            <a:ext cx="12001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dc1588c956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dc1588c956_0_3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1dc1588c956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dc1588c956_0_30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dc1588c956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900" y="824163"/>
            <a:ext cx="1761725" cy="251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g1dc1588c956_0_30"/>
          <p:cNvCxnSpPr/>
          <p:nvPr/>
        </p:nvCxnSpPr>
        <p:spPr>
          <a:xfrm>
            <a:off x="5958411" y="1970588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g1dc1588c956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074" y="824164"/>
            <a:ext cx="1761725" cy="258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dc1588c956_0_30"/>
          <p:cNvSpPr/>
          <p:nvPr/>
        </p:nvSpPr>
        <p:spPr>
          <a:xfrm>
            <a:off x="3894525" y="3968150"/>
            <a:ext cx="21570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Ascendente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dc1588c956_0_30"/>
          <p:cNvSpPr/>
          <p:nvPr/>
        </p:nvSpPr>
        <p:spPr>
          <a:xfrm>
            <a:off x="6530425" y="3968150"/>
            <a:ext cx="21570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Consequente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dc1588c956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dc1588c956_0_57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1dc1588c956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dc1588c956_0_57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g1dc1588c956_0_57"/>
          <p:cNvCxnSpPr/>
          <p:nvPr/>
        </p:nvCxnSpPr>
        <p:spPr>
          <a:xfrm>
            <a:off x="5932324" y="2849924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2" name="Google Shape;122;g1dc1588c956_0_57"/>
          <p:cNvGrpSpPr/>
          <p:nvPr/>
        </p:nvGrpSpPr>
        <p:grpSpPr>
          <a:xfrm>
            <a:off x="3860261" y="1953125"/>
            <a:ext cx="1873801" cy="1899600"/>
            <a:chOff x="4012661" y="2052525"/>
            <a:chExt cx="1873801" cy="1899600"/>
          </a:xfrm>
        </p:grpSpPr>
        <p:sp>
          <p:nvSpPr>
            <p:cNvPr id="123" name="Google Shape;123;g1dc1588c956_0_57"/>
            <p:cNvSpPr/>
            <p:nvPr/>
          </p:nvSpPr>
          <p:spPr>
            <a:xfrm>
              <a:off x="4013863" y="2052525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g1dc1588c956_0_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2661" y="2083617"/>
              <a:ext cx="1852925" cy="185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g1dc1588c956_0_57"/>
          <p:cNvGrpSpPr/>
          <p:nvPr/>
        </p:nvGrpSpPr>
        <p:grpSpPr>
          <a:xfrm>
            <a:off x="6782463" y="1900125"/>
            <a:ext cx="1872613" cy="1899600"/>
            <a:chOff x="6630063" y="2052525"/>
            <a:chExt cx="1872613" cy="1899600"/>
          </a:xfrm>
        </p:grpSpPr>
        <p:sp>
          <p:nvSpPr>
            <p:cNvPr id="126" name="Google Shape;126;g1dc1588c956_0_57"/>
            <p:cNvSpPr/>
            <p:nvPr/>
          </p:nvSpPr>
          <p:spPr>
            <a:xfrm>
              <a:off x="6630063" y="2052525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g1dc1588c956_0_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64525" y="2123324"/>
              <a:ext cx="1738150" cy="173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dc1588c956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dc1588c956_0_7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dc1588c956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c1588c956_0_78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Regras de associação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g1dc1588c956_0_78"/>
          <p:cNvCxnSpPr/>
          <p:nvPr/>
        </p:nvCxnSpPr>
        <p:spPr>
          <a:xfrm>
            <a:off x="5958399" y="2251349"/>
            <a:ext cx="6519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7" name="Google Shape;137;g1dc1588c956_0_78"/>
          <p:cNvGrpSpPr/>
          <p:nvPr/>
        </p:nvGrpSpPr>
        <p:grpSpPr>
          <a:xfrm>
            <a:off x="6782463" y="1301550"/>
            <a:ext cx="1872613" cy="1899600"/>
            <a:chOff x="6630063" y="2052525"/>
            <a:chExt cx="1872613" cy="1899600"/>
          </a:xfrm>
        </p:grpSpPr>
        <p:sp>
          <p:nvSpPr>
            <p:cNvPr id="138" name="Google Shape;138;g1dc1588c956_0_78"/>
            <p:cNvSpPr/>
            <p:nvPr/>
          </p:nvSpPr>
          <p:spPr>
            <a:xfrm>
              <a:off x="6630063" y="2052525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g1dc1588c956_0_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4525" y="2123324"/>
              <a:ext cx="1738150" cy="1738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g1dc1588c956_0_78"/>
          <p:cNvGrpSpPr/>
          <p:nvPr/>
        </p:nvGrpSpPr>
        <p:grpSpPr>
          <a:xfrm>
            <a:off x="3860261" y="1301550"/>
            <a:ext cx="1873801" cy="1899600"/>
            <a:chOff x="4012661" y="2052525"/>
            <a:chExt cx="1873801" cy="1899600"/>
          </a:xfrm>
        </p:grpSpPr>
        <p:sp>
          <p:nvSpPr>
            <p:cNvPr id="141" name="Google Shape;141;g1dc1588c956_0_78"/>
            <p:cNvSpPr/>
            <p:nvPr/>
          </p:nvSpPr>
          <p:spPr>
            <a:xfrm>
              <a:off x="4013863" y="2052525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" name="Google Shape;142;g1dc1588c956_0_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12661" y="2083617"/>
              <a:ext cx="1852925" cy="185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g1dc1588c956_0_78"/>
          <p:cNvSpPr/>
          <p:nvPr/>
        </p:nvSpPr>
        <p:spPr>
          <a:xfrm>
            <a:off x="3894525" y="3968150"/>
            <a:ext cx="21570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Ascendente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dc1588c956_0_78"/>
          <p:cNvSpPr/>
          <p:nvPr/>
        </p:nvSpPr>
        <p:spPr>
          <a:xfrm>
            <a:off x="6530425" y="3968150"/>
            <a:ext cx="21570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Consequente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dc1588c956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dc1588c956_0_11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dc1588c956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dc1588c956_0_116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Transação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1dc1588c956_0_116"/>
          <p:cNvGrpSpPr/>
          <p:nvPr/>
        </p:nvGrpSpPr>
        <p:grpSpPr>
          <a:xfrm>
            <a:off x="3763336" y="1870815"/>
            <a:ext cx="1403731" cy="1522383"/>
            <a:chOff x="3793063" y="1285480"/>
            <a:chExt cx="1940999" cy="1915670"/>
          </a:xfrm>
        </p:grpSpPr>
        <p:sp>
          <p:nvSpPr>
            <p:cNvPr id="154" name="Google Shape;154;g1dc1588c956_0_116"/>
            <p:cNvSpPr/>
            <p:nvPr/>
          </p:nvSpPr>
          <p:spPr>
            <a:xfrm>
              <a:off x="3861463" y="1301550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g1dc1588c956_0_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93063" y="1285480"/>
              <a:ext cx="1872600" cy="187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g1dc1588c956_0_116"/>
          <p:cNvGrpSpPr/>
          <p:nvPr/>
        </p:nvGrpSpPr>
        <p:grpSpPr>
          <a:xfrm>
            <a:off x="7336924" y="1921398"/>
            <a:ext cx="1403701" cy="1522339"/>
            <a:chOff x="6111488" y="1293513"/>
            <a:chExt cx="1872600" cy="1899600"/>
          </a:xfrm>
        </p:grpSpPr>
        <p:sp>
          <p:nvSpPr>
            <p:cNvPr id="157" name="Google Shape;157;g1dc1588c956_0_116"/>
            <p:cNvSpPr/>
            <p:nvPr/>
          </p:nvSpPr>
          <p:spPr>
            <a:xfrm>
              <a:off x="6111488" y="1293513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" name="Google Shape;158;g1dc1588c956_0_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11488" y="1334525"/>
              <a:ext cx="1817574" cy="1817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g1dc1588c956_0_116"/>
          <p:cNvGrpSpPr/>
          <p:nvPr/>
        </p:nvGrpSpPr>
        <p:grpSpPr>
          <a:xfrm>
            <a:off x="5558912" y="1921388"/>
            <a:ext cx="1450890" cy="1471810"/>
            <a:chOff x="6782463" y="1301550"/>
            <a:chExt cx="1872600" cy="1899600"/>
          </a:xfrm>
        </p:grpSpPr>
        <p:sp>
          <p:nvSpPr>
            <p:cNvPr id="160" name="Google Shape;160;g1dc1588c956_0_116"/>
            <p:cNvSpPr/>
            <p:nvPr/>
          </p:nvSpPr>
          <p:spPr>
            <a:xfrm>
              <a:off x="6782463" y="1301550"/>
              <a:ext cx="1872600" cy="189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" name="Google Shape;161;g1dc1588c956_0_1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36764" y="1389094"/>
              <a:ext cx="1771625" cy="177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dc1588c956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89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c1588c956_0_14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9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Aprendizado não supervisionado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1dc1588c956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dc1588c956_0_148"/>
          <p:cNvSpPr/>
          <p:nvPr/>
        </p:nvSpPr>
        <p:spPr>
          <a:xfrm>
            <a:off x="4078900" y="250325"/>
            <a:ext cx="4410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Item set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1dc1588c956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213" y="1040675"/>
            <a:ext cx="5054274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